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3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4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9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4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1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E7678919-1F96-AF2A-B1E3-AC6AD07C2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5" b="8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8E17A-F178-C092-9DBC-4303764BD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Bop it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4021F-C3BE-594D-8AAB-CD7B82FD9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hicken wire close-up">
            <a:extLst>
              <a:ext uri="{FF2B5EF4-FFF2-40B4-BE49-F238E27FC236}">
                <a16:creationId xmlns:a16="http://schemas.microsoft.com/office/drawing/2014/main" id="{49583DAE-9405-EB2E-58B2-39C0D1F44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5" b="1496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AD662-1B92-3BDB-08F3-DA1F1717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Proposal and Enclosure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FF96-A63C-C913-E85C-2E7F54B2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 Proposal</a:t>
            </a:r>
          </a:p>
          <a:p>
            <a:pPr lvl="1"/>
            <a:r>
              <a:rPr lang="en-US" b="1" dirty="0"/>
              <a:t>Functionality</a:t>
            </a:r>
          </a:p>
          <a:p>
            <a:pPr lvl="1"/>
            <a:r>
              <a:rPr lang="en-US" b="1" dirty="0"/>
              <a:t>Difficulty Switch</a:t>
            </a:r>
          </a:p>
          <a:p>
            <a:r>
              <a:rPr lang="en-US" b="1" dirty="0"/>
              <a:t>Enclosure Design</a:t>
            </a:r>
          </a:p>
          <a:p>
            <a:pPr lvl="1"/>
            <a:r>
              <a:rPr lang="en-US" b="1" dirty="0"/>
              <a:t>Changes From Proposal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B1B4349-B358-6F22-37C5-E8B82C934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36" y="1643125"/>
            <a:ext cx="3432810" cy="257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4048897-AEB2-00C5-3558-12C6B8914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20255" r="27422" b="21100"/>
          <a:stretch/>
        </p:blipFill>
        <p:spPr>
          <a:xfrm>
            <a:off x="6900515" y="4217415"/>
            <a:ext cx="4383181" cy="25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3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39055C2-FE20-8A3C-4DC2-81F7762C5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50" y="-31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D0E42-E72D-D456-789B-3AC45FF0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07" y="467696"/>
            <a:ext cx="10266581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Coding and Testing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FC5F0520-606C-3850-A500-8EF2DBFA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27" y="1408871"/>
            <a:ext cx="3847475" cy="5281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70D7B-E639-462F-50DD-4D0C7C5A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432" y="1452417"/>
            <a:ext cx="2945949" cy="5169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95603C-6F4A-2933-FDD3-7CF073948850}"/>
              </a:ext>
            </a:extLst>
          </p:cNvPr>
          <p:cNvSpPr txBox="1"/>
          <p:nvPr/>
        </p:nvSpPr>
        <p:spPr>
          <a:xfrm>
            <a:off x="578652" y="1856117"/>
            <a:ext cx="429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Code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Read Input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Breadboarding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Uno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Pocket Programmer</a:t>
            </a:r>
          </a:p>
        </p:txBody>
      </p:sp>
    </p:spTree>
    <p:extLst>
      <p:ext uri="{BB962C8B-B14F-4D97-AF65-F5344CB8AC3E}">
        <p14:creationId xmlns:p14="http://schemas.microsoft.com/office/powerpoint/2010/main" val="327161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onenti elettronici su uno sfondo bianco">
            <a:extLst>
              <a:ext uri="{FF2B5EF4-FFF2-40B4-BE49-F238E27FC236}">
                <a16:creationId xmlns:a16="http://schemas.microsoft.com/office/drawing/2014/main" id="{106F9A81-D0BC-51C7-37B7-72B2B403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50" y="-31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77B2-6BE1-60AC-ACEC-752C7ABB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PCB 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18394-3C5F-0618-AD08-A17A907D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3" y="2463330"/>
            <a:ext cx="6122732" cy="3569242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77BA3F-0EDB-2412-2149-E41FBD9968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20255" r="27422" b="21100"/>
          <a:stretch/>
        </p:blipFill>
        <p:spPr>
          <a:xfrm>
            <a:off x="7218007" y="1602750"/>
            <a:ext cx="4383181" cy="2518033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84DAEB7-143F-0199-9A65-F4EE663A5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18222" r="11358" b="23432"/>
          <a:stretch/>
        </p:blipFill>
        <p:spPr>
          <a:xfrm rot="10800000">
            <a:off x="6866856" y="4381338"/>
            <a:ext cx="5199199" cy="177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10A89-6DD6-AFD0-341A-8D90D1633504}"/>
              </a:ext>
            </a:extLst>
          </p:cNvPr>
          <p:cNvSpPr txBox="1"/>
          <p:nvPr/>
        </p:nvSpPr>
        <p:spPr>
          <a:xfrm>
            <a:off x="651767" y="1761802"/>
            <a:ext cx="594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Plan for mounting within Enclosure</a:t>
            </a:r>
          </a:p>
        </p:txBody>
      </p:sp>
    </p:spTree>
    <p:extLst>
      <p:ext uri="{BB962C8B-B14F-4D97-AF65-F5344CB8AC3E}">
        <p14:creationId xmlns:p14="http://schemas.microsoft.com/office/powerpoint/2010/main" val="427341821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40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AccentBoxVTI</vt:lpstr>
      <vt:lpstr>Bop it update</vt:lpstr>
      <vt:lpstr>Proposal and Enclosure Design</vt:lpstr>
      <vt:lpstr>Coding and Testing Process</vt:lpstr>
      <vt:lpstr>PCB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Bop it update</dc:title>
  <dc:creator>Roberts, Mark J</dc:creator>
  <cp:lastModifiedBy>Jeremy Love</cp:lastModifiedBy>
  <cp:revision>2</cp:revision>
  <dcterms:created xsi:type="dcterms:W3CDTF">2023-03-14T02:44:31Z</dcterms:created>
  <dcterms:modified xsi:type="dcterms:W3CDTF">2023-03-14T13:50:48Z</dcterms:modified>
</cp:coreProperties>
</file>